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E73019-C660-6D3B-F737-1009BC46E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3E7C45-20A3-1F47-F9FB-CA44C22F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29F212-ECF4-F4BD-1657-22C1BA333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B6CDC6-FAE6-F270-D243-21E4874C1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7D345A-C8C0-019C-5A2D-A9F3D1D55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21737A-4543-2897-AE53-8F27CA620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CF5F77-3A0A-4502-9241-9B37B90CC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80</cp:revision>
  <dcterms:created xsi:type="dcterms:W3CDTF">2016-12-29T16:17:13Z</dcterms:created>
  <dcterms:modified xsi:type="dcterms:W3CDTF">2025-09-18T15:41:00Z</dcterms:modified>
</cp:coreProperties>
</file>