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2DE068-BA67-1476-E861-DE3649BD3C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6F7CFC4-6ED4-F93B-20E0-D2DF6E3496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3D4D7B4-BE69-3EF6-387B-96BC5500B0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C7ADEC4-826B-A58A-7480-99276BE792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C31A37C-EA56-53A5-C082-2B61D27A8C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4229FC0-1C83-149B-C438-2B86D7C31E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72016E8-CEA8-C4C4-E9EE-2DD44517CF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5B0F161-38FD-0FB2-B375-048FA1F838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80</cp:revision>
  <dcterms:created xsi:type="dcterms:W3CDTF">2016-12-29T16:17:13Z</dcterms:created>
  <dcterms:modified xsi:type="dcterms:W3CDTF">2025-09-18T15:40:56Z</dcterms:modified>
</cp:coreProperties>
</file>