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4865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98824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69454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C382082C-D81D-F01C-5F0B-FBF4510E14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5AA9E11-8E62-7312-7475-5158ED99A5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6FE1CD4-30B1-8EFA-AB44-EBB736712F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6FD47BF-DB55-F21D-9A2A-C0DD95A420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D0DAB35-2DC9-CACB-3394-57767FB10B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55B3CBC-C84E-6276-9C99-1DC30435F6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18496C2-1644-198C-1E82-036AA22638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3" b="3525"/>
          <a:stretch/>
        </p:blipFill>
        <p:spPr>
          <a:xfrm>
            <a:off x="-1250" y="-152398"/>
            <a:ext cx="9143999" cy="1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34</cp:revision>
  <dcterms:created xsi:type="dcterms:W3CDTF">2016-12-29T16:17:13Z</dcterms:created>
  <dcterms:modified xsi:type="dcterms:W3CDTF">2024-08-05T11:49:27Z</dcterms:modified>
</cp:coreProperties>
</file>