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8" d="100"/>
          <a:sy n="18" d="100"/>
        </p:scale>
        <p:origin x="2142" y="108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154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8778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8778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8516600" y="7848600"/>
            <a:ext cx="3193198" cy="95386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1580646" y="71260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62400" y="4038600"/>
            <a:ext cx="15316200" cy="3733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7917071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cs typeface="B Titr" pitchFamily="2" charset="-78"/>
              </a:rPr>
              <a:t>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BD2217-B8E6-E34C-BF47-F8FC22670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" b="9550"/>
          <a:stretch/>
        </p:blipFill>
        <p:spPr>
          <a:xfrm>
            <a:off x="0" y="-26184"/>
            <a:ext cx="22859999" cy="3903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256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DELL</cp:lastModifiedBy>
  <cp:revision>52</cp:revision>
  <cp:lastPrinted>2024-06-02T08:28:02Z</cp:lastPrinted>
  <dcterms:created xsi:type="dcterms:W3CDTF">2016-12-29T15:47:39Z</dcterms:created>
  <dcterms:modified xsi:type="dcterms:W3CDTF">2024-08-05T11:47:38Z</dcterms:modified>
</cp:coreProperties>
</file>