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 autoAdjust="0"/>
    <p:restoredTop sz="93957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06575"/>
            <a:ext cx="7772400" cy="16224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69212"/>
            <a:ext cx="6934200" cy="32004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60960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0F8DB5A-F37F-5A89-FD2E-9182FE985A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88C2612-9D65-A314-37E5-7CE875E4CA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0D6BF6A-02DF-7C47-D0AB-E587F6B986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7C30DD9-6EAE-C5D8-DD1C-0AF0019952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1759145-FE47-CF18-616F-8ED72DBA1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7305A0D-8399-201F-73AC-37227606E2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327DD4A-9A9E-1A37-24DF-FBA8BBE9BA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8206" y="-76200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33</cp:revision>
  <dcterms:created xsi:type="dcterms:W3CDTF">2016-12-29T16:17:13Z</dcterms:created>
  <dcterms:modified xsi:type="dcterms:W3CDTF">2024-08-05T11:50:31Z</dcterms:modified>
</cp:coreProperties>
</file>