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CEC93-7CFB-153A-E1FF-398308272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898AD4-2628-F3B2-878D-6E00E197E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5C8C6E-7EA3-A93C-B418-8B737AC39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8861B4-003B-DF42-4CBC-BCACD2962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36CFE1-F2BC-6D31-714B-16E1F82AC8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38E9BF-3230-1043-B395-30E1A88E6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B7ACBA-405E-DD22-2D91-54ACEB9C9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81</cp:revision>
  <dcterms:created xsi:type="dcterms:W3CDTF">2016-12-29T16:17:13Z</dcterms:created>
  <dcterms:modified xsi:type="dcterms:W3CDTF">2026-09-10T07:21:58Z</dcterms:modified>
</cp:coreProperties>
</file>