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F9F101-22BD-3100-8773-724804AFD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6D0BD2-4F91-F126-13F7-5700CA60A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FE3F85-2F43-E46D-768D-3F39F09B9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39377D-08CF-6428-F136-65EB25781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C81DB6-6C0D-7C89-C27E-6C12E26153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C0AD93-34A6-3C40-B7B7-5B569644A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BC00AB-9073-7E90-26BA-CDA88953E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960D28-D50C-6912-5138-ADB745E84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81</cp:revision>
  <dcterms:created xsi:type="dcterms:W3CDTF">2016-12-29T16:17:13Z</dcterms:created>
  <dcterms:modified xsi:type="dcterms:W3CDTF">2026-09-10T07:21:55Z</dcterms:modified>
</cp:coreProperties>
</file>